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15620"/>
    <p:restoredTop sz="94660"/>
  </p:normalViewPr>
  <p:slideViewPr>
    <p:cSldViewPr>
      <p:cViewPr>
        <p:scale>
          <a:sx n="80" d="100"/>
          <a:sy n="80" d="100"/>
        </p:scale>
        <p:origin x="-82" y="-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651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881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0870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7935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4710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809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9027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897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54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02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990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95EF2-D248-4C87-87B7-205034414A24}" type="datetimeFigureOut">
              <a:rPr lang="ko-KR" altLang="en-US" smtClean="0"/>
              <a:pPr/>
              <a:t>2020-01-22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4C690-794A-4408-86C8-82E5AEE029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0514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823" t="4222" r="8534" b="65360"/>
          <a:stretch/>
        </p:blipFill>
        <p:spPr bwMode="auto">
          <a:xfrm>
            <a:off x="179512" y="8770"/>
            <a:ext cx="5460767" cy="68492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레이아웃참고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2726"/>
            <a:ext cx="3888432" cy="2996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152"/>
          <a:stretch/>
        </p:blipFill>
        <p:spPr bwMode="auto">
          <a:xfrm>
            <a:off x="5220072" y="2924944"/>
            <a:ext cx="2592578" cy="37444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3884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3118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레이아웃</a:t>
            </a:r>
            <a:r>
              <a:rPr lang="en-US" altLang="ko-KR" b="1" dirty="0" smtClean="0">
                <a:solidFill>
                  <a:schemeClr val="bg1"/>
                </a:solidFill>
              </a:rPr>
              <a:t>(pc)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062" t="5810" r="4360" b="70500"/>
          <a:stretch/>
        </p:blipFill>
        <p:spPr bwMode="auto">
          <a:xfrm>
            <a:off x="2224693" y="1684173"/>
            <a:ext cx="6633587" cy="399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67" t="4222" r="4855" b="93610"/>
          <a:stretch/>
        </p:blipFill>
        <p:spPr bwMode="auto">
          <a:xfrm>
            <a:off x="2062284" y="826942"/>
            <a:ext cx="6633587" cy="90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27728" y="826942"/>
            <a:ext cx="4896544" cy="90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39719" y="826941"/>
            <a:ext cx="688009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header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7728" y="1735662"/>
            <a:ext cx="4896544" cy="4020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3772" y="5758064"/>
            <a:ext cx="513480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23772" y="5758063"/>
            <a:ext cx="4896544" cy="35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041401" y="1735661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section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37444" y="5730235"/>
            <a:ext cx="786327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bg1"/>
                </a:solidFill>
              </a:rPr>
              <a:t>footer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61832" y="855813"/>
            <a:ext cx="4814733" cy="1987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66372" y="642918"/>
            <a:ext cx="1446230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#header_fixed(*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고정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240" y="1470703"/>
            <a:ext cx="1531187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58241" y="1469727"/>
            <a:ext cx="1259632" cy="4366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rot="10800000" flipV="1">
            <a:off x="2337283" y="969397"/>
            <a:ext cx="656701" cy="377219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8241" y="1223506"/>
            <a:ext cx="1879041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#gnb(.menu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클릭 시 보이게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61832" y="865338"/>
            <a:ext cx="492189" cy="19875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.menu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99796" y="876911"/>
            <a:ext cx="602297" cy="1678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.search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208108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.btn_sub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976733" y="876612"/>
            <a:ext cx="727263" cy="177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.btn_log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18117" y="1078763"/>
            <a:ext cx="1989991" cy="41922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a.logo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827727" y="1517039"/>
            <a:ext cx="4876269" cy="20961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.lnb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872577" y="1822202"/>
            <a:ext cx="3145740" cy="379106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91820" y="1819665"/>
            <a:ext cx="1572870" cy="379359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091820" y="1827694"/>
            <a:ext cx="1080745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#content_right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1832" y="1827694"/>
            <a:ext cx="990977" cy="246221"/>
          </a:xfrm>
          <a:prstGeom prst="rect">
            <a:avLst/>
          </a:prstGeom>
          <a:solidFill>
            <a:srgbClr val="0000FF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#content_left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939073" y="1887765"/>
            <a:ext cx="3000396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video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39073" y="3755875"/>
            <a:ext cx="3000396" cy="17145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schemeClr val="bg1"/>
                </a:solidFill>
              </a:rPr>
              <a:t>.journal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59345" y="1887764"/>
            <a:ext cx="1406703" cy="179211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.quiz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59344" y="3730100"/>
            <a:ext cx="1406703" cy="17582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.sentence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8066159" y="916059"/>
            <a:ext cx="0" cy="77116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66570" y="114298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180px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468155" y="6007207"/>
            <a:ext cx="1249718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71135" y="5882034"/>
            <a:ext cx="593432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200px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781747" y="655541"/>
            <a:ext cx="4922249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3169" y="524736"/>
            <a:ext cx="98135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100%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2934147" y="1509004"/>
            <a:ext cx="4725285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359005" y="1378199"/>
            <a:ext cx="89960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FF"/>
                </a:solidFill>
              </a:rPr>
              <a:t>width 80%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2880228" y="3391845"/>
            <a:ext cx="3066081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50832" y="3288518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60%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6091820" y="3391845"/>
            <a:ext cx="1567612" cy="0"/>
          </a:xfrm>
          <a:prstGeom prst="straightConnector1">
            <a:avLst/>
          </a:prstGeom>
          <a:ln w="19050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24575" y="3288518"/>
            <a:ext cx="707245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00FF"/>
                </a:solidFill>
              </a:rPr>
              <a:t>width 20%</a:t>
            </a: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886569" y="5730235"/>
            <a:ext cx="0" cy="413409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958577" y="5806252"/>
            <a:ext cx="48122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80px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929616" y="5836044"/>
            <a:ext cx="3012737" cy="1711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.copyright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109015" y="5836044"/>
            <a:ext cx="1546461" cy="18395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.</a:t>
            </a:r>
            <a:r>
              <a:rPr lang="en-US" altLang="ko-KR" sz="800" b="1" dirty="0" err="1" smtClean="0">
                <a:solidFill>
                  <a:schemeClr val="bg1"/>
                </a:solidFill>
              </a:rPr>
              <a:t>btn_contact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584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63</Words>
  <Application>Microsoft Office PowerPoint</Application>
  <PresentationFormat>화면 슬라이드 쇼(4:3)</PresentationFormat>
  <Paragraphs>28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슬라이드 1</vt:lpstr>
      <vt:lpstr>슬라이드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brightjyp@gmail.com</cp:lastModifiedBy>
  <cp:revision>21</cp:revision>
  <dcterms:created xsi:type="dcterms:W3CDTF">2020-01-21T09:02:16Z</dcterms:created>
  <dcterms:modified xsi:type="dcterms:W3CDTF">2020-01-22T14:40:55Z</dcterms:modified>
</cp:coreProperties>
</file>